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117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580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329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1757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6593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371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29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8177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3536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251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430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06EC4-11E0-4FD3-AD7E-3998F12D9DCE}" type="datetimeFigureOut">
              <a:rPr lang="en-CA" smtClean="0"/>
              <a:t>2015-09-06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5192C-4903-4CC5-8CCF-3C9FCD7FCF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811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7089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247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861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Terri Boake</dc:creator>
  <cp:lastModifiedBy>Terri Boake</cp:lastModifiedBy>
  <cp:revision>1</cp:revision>
  <dcterms:created xsi:type="dcterms:W3CDTF">2015-09-06T15:04:57Z</dcterms:created>
  <dcterms:modified xsi:type="dcterms:W3CDTF">2015-09-06T15:06:59Z</dcterms:modified>
</cp:coreProperties>
</file>